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63" r:id="rId5"/>
    <p:sldId id="270" r:id="rId6"/>
    <p:sldId id="271" r:id="rId7"/>
    <p:sldId id="260" r:id="rId8"/>
    <p:sldId id="261" r:id="rId9"/>
    <p:sldId id="259" r:id="rId10"/>
    <p:sldId id="264" r:id="rId11"/>
    <p:sldId id="258" r:id="rId12"/>
    <p:sldId id="269" r:id="rId13"/>
    <p:sldId id="262" r:id="rId14"/>
    <p:sldId id="265" r:id="rId15"/>
  </p:sldIdLst>
  <p:sldSz cx="9144000" cy="6858000" type="screen4x3"/>
  <p:notesSz cx="6858000" cy="9144000"/>
  <p:defaultTextStyle>
    <a:defPPr>
      <a:defRPr lang="fi-FI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C8F3FF"/>
    <a:srgbClr val="5EB0C8"/>
    <a:srgbClr val="8EC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29" autoAdjust="0"/>
    <p:restoredTop sz="94660"/>
  </p:normalViewPr>
  <p:slideViewPr>
    <p:cSldViewPr snapToGrid="0" snapToObjects="1">
      <p:cViewPr>
        <p:scale>
          <a:sx n="75" d="100"/>
          <a:sy n="75" d="100"/>
        </p:scale>
        <p:origin x="-1248" y="-3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3.jpg>
</file>

<file path=ppt/media/image4.png>
</file>

<file path=ppt/media/image5.jp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fi-FI" smtClean="0"/>
              <a:t>Muokkaa perustyylejä naps.</a:t>
            </a:r>
            <a:endParaRPr lang="fi-FI"/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smtClean="0"/>
              <a:t>Muokkaa alaotsikon perustyyliä naps.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34820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perustyylejä naps.</a:t>
            </a:r>
            <a:endParaRPr lang="fi-FI"/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88249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untainen otsikko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fi-FI" smtClean="0"/>
              <a:t>Muokkaa perustyylejä naps.</a:t>
            </a:r>
            <a:endParaRPr lang="fi-FI"/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39885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perustyylejä naps.</a:t>
            </a:r>
            <a:endParaRPr lang="fi-FI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91723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i-FI" smtClean="0"/>
              <a:t>Muokkaa perustyylejä naps.</a:t>
            </a:r>
            <a:endParaRPr lang="fi-FI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3150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perustyylejä naps.</a:t>
            </a:r>
            <a:endParaRPr lang="fi-FI"/>
          </a:p>
        </p:txBody>
      </p:sp>
      <p:sp>
        <p:nvSpPr>
          <p:cNvPr id="3" name="Sisällön paikkamerkki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17157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 smtClean="0"/>
              <a:t>Muokkaa perustyylejä naps.</a:t>
            </a:r>
            <a:endParaRPr lang="fi-FI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6" name="Sisällön paikkamerkk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7" name="Päivämäärän paikkamerkki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8" name="Alatunnisteen paikkamerk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51491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perustyylejä naps.</a:t>
            </a:r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22611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53274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i-FI" smtClean="0"/>
              <a:t>Muokkaa perustyylejä naps.</a:t>
            </a:r>
            <a:endParaRPr lang="fi-FI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76865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tsiko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i-FI" smtClean="0"/>
              <a:t>Muokkaa perustyylejä naps.</a:t>
            </a:r>
            <a:endParaRPr lang="fi-FI"/>
          </a:p>
        </p:txBody>
      </p:sp>
      <p:sp>
        <p:nvSpPr>
          <p:cNvPr id="3" name="Kuvan paikkamerkki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89597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smtClean="0"/>
              <a:t>Muokkaa perustyylejä naps.</a:t>
            </a:r>
            <a:endParaRPr lang="fi-FI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A8152-B050-0F48-AEF8-EC05A99BF57D}" type="datetimeFigureOut">
              <a:rPr lang="fi-FI" smtClean="0"/>
              <a:t>28.9.17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4"/>
          </p:nvPr>
        </p:nvSpPr>
        <p:spPr>
          <a:xfrm>
            <a:off x="6553201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41B95-274F-7C44-BF68-FEE47C4A7C8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82821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.facebook.com/l.php?u=https://xd.adobe.com/view/061354b6-bea2-4b70-949b-37a10e4ad575&amp;h=ATNiCb6I8k0QfeqqSHwdTK_KeV-iqQDV0nZZEdaA7cAisX2SdFBYlt5CyJz2HNGFWxOvSGFvgx6Sml3Yb3zqCMGsOMRaMuTUEIPzNtQffUhohJffY8VJgNWDanTO9aPwkuVC0jZfwkTLQw" TargetMode="External"/><Relationship Id="rId4" Type="http://schemas.openxmlformats.org/officeDocument/2006/relationships/hyperlink" Target="https://xd.adobe.com/view/5ae500c0-1941-4be9-8ad4-df71626efdaa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uva 1" descr="pic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40986" y="-492125"/>
            <a:ext cx="25230664" cy="14192249"/>
          </a:xfrm>
          <a:prstGeom prst="rect">
            <a:avLst/>
          </a:prstGeom>
        </p:spPr>
      </p:pic>
      <p:pic>
        <p:nvPicPr>
          <p:cNvPr id="3" name="Kuva 2" descr="hotel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824" y="1258337"/>
            <a:ext cx="3567176" cy="285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222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 descr="wirefram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6763" y="1725078"/>
            <a:ext cx="1343014" cy="2388772"/>
          </a:xfrm>
          <a:prstGeom prst="rect">
            <a:avLst/>
          </a:prstGeom>
        </p:spPr>
      </p:pic>
      <p:pic>
        <p:nvPicPr>
          <p:cNvPr id="6" name="Kuva 5" descr="wireframe_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595" y="1626180"/>
            <a:ext cx="1284392" cy="4986866"/>
          </a:xfrm>
          <a:prstGeom prst="rect">
            <a:avLst/>
          </a:prstGeom>
        </p:spPr>
      </p:pic>
      <p:pic>
        <p:nvPicPr>
          <p:cNvPr id="7" name="Kuva 6" descr="wireframe_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129" y="1638879"/>
            <a:ext cx="1360206" cy="2419350"/>
          </a:xfrm>
          <a:prstGeom prst="rect">
            <a:avLst/>
          </a:prstGeom>
        </p:spPr>
      </p:pic>
      <p:sp>
        <p:nvSpPr>
          <p:cNvPr id="8" name="Otsikko 1"/>
          <p:cNvSpPr txBox="1">
            <a:spLocks/>
          </p:cNvSpPr>
          <p:nvPr/>
        </p:nvSpPr>
        <p:spPr>
          <a:xfrm>
            <a:off x="609600" y="36842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i-FI" sz="5400" dirty="0" err="1" smtClean="0">
                <a:latin typeface="Franklin Gothic Book"/>
                <a:cs typeface="Franklin Gothic Book"/>
              </a:rPr>
              <a:t>Wireframes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2041610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5400" dirty="0" smtClean="0">
                <a:latin typeface="Franklin Gothic Book"/>
                <a:cs typeface="Franklin Gothic Book"/>
              </a:rPr>
              <a:t>Desktop </a:t>
            </a:r>
            <a:r>
              <a:rPr lang="fi-FI" sz="5400" dirty="0" err="1" smtClean="0">
                <a:latin typeface="Franklin Gothic Book"/>
                <a:cs typeface="Franklin Gothic Book"/>
              </a:rPr>
              <a:t>view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  <p:pic>
        <p:nvPicPr>
          <p:cNvPr id="5" name="Kuva 4" descr="frontpa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86463"/>
            <a:ext cx="8229600" cy="395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87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5400" dirty="0" smtClean="0">
                <a:latin typeface="Franklin Gothic Book"/>
                <a:cs typeface="Franklin Gothic Book"/>
              </a:rPr>
              <a:t>Mobile </a:t>
            </a:r>
            <a:r>
              <a:rPr lang="fi-FI" sz="5400" dirty="0" err="1" smtClean="0">
                <a:latin typeface="Franklin Gothic Book"/>
                <a:cs typeface="Franklin Gothic Book"/>
              </a:rPr>
              <a:t>view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  <p:pic>
        <p:nvPicPr>
          <p:cNvPr id="7" name="Kuva 6" descr="frontpage-mobi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90" y="1901836"/>
            <a:ext cx="2329190" cy="3225800"/>
          </a:xfrm>
          <a:prstGeom prst="rect">
            <a:avLst/>
          </a:prstGeom>
        </p:spPr>
      </p:pic>
      <p:pic>
        <p:nvPicPr>
          <p:cNvPr id="10" name="Kuva 9" descr="mobile_galler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253" y="1901836"/>
            <a:ext cx="2198196" cy="3279526"/>
          </a:xfrm>
          <a:prstGeom prst="rect">
            <a:avLst/>
          </a:prstGeom>
        </p:spPr>
      </p:pic>
      <p:pic>
        <p:nvPicPr>
          <p:cNvPr id="3" name="Kuva 2" descr="Näyttökuva 2017-09-28 kello 19.06.5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494" y="1901836"/>
            <a:ext cx="2191292" cy="402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61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5400" dirty="0" smtClean="0">
                <a:latin typeface="Franklin Gothic Book"/>
                <a:cs typeface="Franklin Gothic Book"/>
              </a:rPr>
              <a:t>Design </a:t>
            </a:r>
            <a:r>
              <a:rPr lang="fi-FI" sz="5400" dirty="0" err="1" smtClean="0">
                <a:latin typeface="Franklin Gothic Book"/>
                <a:cs typeface="Franklin Gothic Book"/>
              </a:rPr>
              <a:t>principles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  <p:pic>
        <p:nvPicPr>
          <p:cNvPr id="5" name="Kuva 4" descr="DESIG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5" y="1962396"/>
            <a:ext cx="7969250" cy="383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473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1039" y="-714526"/>
            <a:ext cx="12192000" cy="10405241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616141" y="2803724"/>
            <a:ext cx="6831673" cy="91526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 smtClean="0">
                <a:solidFill>
                  <a:schemeClr val="accent2">
                    <a:lumMod val="75000"/>
                  </a:schemeClr>
                </a:solidFill>
                <a:hlinkClick r:id="rId3"/>
              </a:rPr>
              <a:t>https://xd.adobe.com/view/061354b6-bea2-4b70-949b-37a10e4ad575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343639" y="1651005"/>
            <a:ext cx="2732438" cy="115272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tx1"/>
                </a:solidFill>
                <a:latin typeface="Franklin Gothic Book"/>
                <a:cs typeface="Franklin Gothic Book"/>
              </a:rPr>
              <a:t>(mobile)</a:t>
            </a:r>
            <a:endParaRPr lang="en-US" sz="4000" dirty="0">
              <a:solidFill>
                <a:schemeClr val="tx1"/>
              </a:solidFill>
              <a:latin typeface="Franklin Gothic Book"/>
              <a:cs typeface="Franklin Gothic Book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 flipH="1">
            <a:off x="3452257" y="4172787"/>
            <a:ext cx="2623820" cy="3153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tx1"/>
                </a:solidFill>
                <a:latin typeface="Franklin Gothic Book"/>
                <a:cs typeface="Franklin Gothic Book"/>
              </a:rPr>
              <a:t>(desktop)</a:t>
            </a:r>
            <a:endParaRPr lang="en-US" sz="4000" dirty="0">
              <a:solidFill>
                <a:schemeClr val="tx1"/>
              </a:solidFill>
              <a:latin typeface="Franklin Gothic Book"/>
              <a:cs typeface="Franklin Gothic Book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-301261" y="4495279"/>
            <a:ext cx="9760618" cy="4466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1017757"/>
            <a:ext cx="9144000" cy="1141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3500" dirty="0" smtClean="0">
                <a:latin typeface="Franklin Gothic Book"/>
                <a:cs typeface="Franklin Gothic Book"/>
              </a:rPr>
              <a:t>LINKS TO XD-PROTOTYPES</a:t>
            </a:r>
            <a:r>
              <a:rPr lang="en-US" sz="6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/>
            </a:r>
            <a:br>
              <a:rPr lang="en-US" sz="6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</a:br>
            <a:endParaRPr lang="en-US" sz="6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1616141" y="4588809"/>
            <a:ext cx="7527859" cy="91526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i-FI" dirty="0">
                <a:hlinkClick r:id="rId4"/>
              </a:rPr>
              <a:t>https://xd.adobe.com/view/5ae500c0-1941-4be9-8ad4-df71626efdaa/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22695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5400" dirty="0" err="1" smtClean="0">
                <a:latin typeface="Franklin Gothic Book"/>
                <a:cs typeface="Franklin Gothic Book"/>
              </a:rPr>
              <a:t>Meet</a:t>
            </a:r>
            <a:r>
              <a:rPr lang="fi-FI" sz="5400" dirty="0" smtClean="0">
                <a:latin typeface="Franklin Gothic Book"/>
                <a:cs typeface="Franklin Gothic Book"/>
              </a:rPr>
              <a:t> </a:t>
            </a:r>
            <a:r>
              <a:rPr lang="fi-FI" sz="5400" dirty="0" err="1" smtClean="0">
                <a:latin typeface="Franklin Gothic Book"/>
                <a:cs typeface="Franklin Gothic Book"/>
              </a:rPr>
              <a:t>group</a:t>
            </a:r>
            <a:r>
              <a:rPr lang="fi-FI" sz="5400" dirty="0" smtClean="0">
                <a:latin typeface="Franklin Gothic Book"/>
                <a:cs typeface="Franklin Gothic Book"/>
              </a:rPr>
              <a:t> 12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  <p:pic>
        <p:nvPicPr>
          <p:cNvPr id="4" name="Sisällön paikkamerkki 3" descr="GROUP_PHOTO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44" b="13344"/>
          <a:stretch>
            <a:fillRect/>
          </a:stretch>
        </p:blipFill>
        <p:spPr>
          <a:xfrm>
            <a:off x="1215699" y="2016125"/>
            <a:ext cx="6712602" cy="3691672"/>
          </a:xfrm>
        </p:spPr>
      </p:pic>
    </p:spTree>
    <p:extLst>
      <p:ext uri="{BB962C8B-B14F-4D97-AF65-F5344CB8AC3E}">
        <p14:creationId xmlns:p14="http://schemas.microsoft.com/office/powerpoint/2010/main" val="1479069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uva 3" descr="Näyttökuva 2017-09-28 kello 11.12.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24946"/>
            <a:ext cx="8229600" cy="4234024"/>
          </a:xfrm>
          <a:prstGeom prst="rect">
            <a:avLst/>
          </a:prstGeom>
        </p:spPr>
      </p:pic>
      <p:sp>
        <p:nvSpPr>
          <p:cNvPr id="5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5400" dirty="0" err="1" smtClean="0">
                <a:latin typeface="Franklin Gothic Book"/>
                <a:cs typeface="Franklin Gothic Book"/>
              </a:rPr>
              <a:t>Existing</a:t>
            </a:r>
            <a:r>
              <a:rPr lang="fi-FI" sz="5400" dirty="0" smtClean="0">
                <a:latin typeface="Franklin Gothic Book"/>
                <a:cs typeface="Franklin Gothic Book"/>
              </a:rPr>
              <a:t> </a:t>
            </a:r>
            <a:r>
              <a:rPr lang="fi-FI" sz="5400" dirty="0" err="1" smtClean="0">
                <a:latin typeface="Franklin Gothic Book"/>
                <a:cs typeface="Franklin Gothic Book"/>
              </a:rPr>
              <a:t>website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3449997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5400" dirty="0" err="1" smtClean="0">
                <a:latin typeface="Franklin Gothic Book"/>
                <a:cs typeface="Franklin Gothic Book"/>
              </a:rPr>
              <a:t>Bad</a:t>
            </a:r>
            <a:r>
              <a:rPr lang="fi-FI" sz="5400" dirty="0" smtClean="0">
                <a:latin typeface="Franklin Gothic Book"/>
                <a:cs typeface="Franklin Gothic Book"/>
              </a:rPr>
              <a:t> design </a:t>
            </a:r>
            <a:r>
              <a:rPr lang="fi-FI" sz="5400" dirty="0" err="1" smtClean="0">
                <a:latin typeface="Franklin Gothic Book"/>
                <a:cs typeface="Franklin Gothic Book"/>
              </a:rPr>
              <a:t>principles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  <p:pic>
        <p:nvPicPr>
          <p:cNvPr id="6" name="Kuva 5" descr="old_page_bad_desig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1725251"/>
            <a:ext cx="6501384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94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5400" dirty="0" err="1" smtClean="0">
                <a:latin typeface="Franklin Gothic Book"/>
                <a:cs typeface="Franklin Gothic Book"/>
              </a:rPr>
              <a:t>Moodboard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  <p:pic>
        <p:nvPicPr>
          <p:cNvPr id="4" name="Kuva 3" descr="moodboar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67" y="1417638"/>
            <a:ext cx="4022204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71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457200" y="411404"/>
            <a:ext cx="8229600" cy="1143000"/>
          </a:xfrm>
        </p:spPr>
        <p:txBody>
          <a:bodyPr>
            <a:normAutofit/>
          </a:bodyPr>
          <a:lstStyle/>
          <a:p>
            <a:r>
              <a:rPr lang="fi-FI" sz="5400" dirty="0" smtClean="0">
                <a:latin typeface="Franklin Gothic Book"/>
                <a:cs typeface="Franklin Gothic Book"/>
              </a:rPr>
              <a:t>Logo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  <p:pic>
        <p:nvPicPr>
          <p:cNvPr id="4" name="Kuva 3" descr="hotel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0686" y="2762250"/>
            <a:ext cx="2389452" cy="1915414"/>
          </a:xfrm>
          <a:prstGeom prst="rect">
            <a:avLst/>
          </a:prstGeom>
        </p:spPr>
      </p:pic>
      <p:pic>
        <p:nvPicPr>
          <p:cNvPr id="5" name="Kuva 4" descr="old_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75" y="3306699"/>
            <a:ext cx="3230880" cy="993648"/>
          </a:xfrm>
          <a:prstGeom prst="rect">
            <a:avLst/>
          </a:prstGeom>
        </p:spPr>
      </p:pic>
      <p:sp>
        <p:nvSpPr>
          <p:cNvPr id="6" name="Nuoli oikealle 5"/>
          <p:cNvSpPr/>
          <p:nvPr/>
        </p:nvSpPr>
        <p:spPr>
          <a:xfrm>
            <a:off x="4393677" y="3492500"/>
            <a:ext cx="696558" cy="41461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5423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5400" dirty="0" smtClean="0">
                <a:latin typeface="Franklin Gothic Book"/>
                <a:cs typeface="Franklin Gothic Book"/>
              </a:rPr>
              <a:t>Style </a:t>
            </a:r>
            <a:r>
              <a:rPr lang="fi-FI" sz="5400" dirty="0" err="1" smtClean="0">
                <a:latin typeface="Franklin Gothic Book"/>
                <a:cs typeface="Franklin Gothic Book"/>
              </a:rPr>
              <a:t>tile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  <p:pic>
        <p:nvPicPr>
          <p:cNvPr id="3" name="Kuva 2" descr="styleti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792" y="1238250"/>
            <a:ext cx="4766050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549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tsikko 1"/>
          <p:cNvSpPr txBox="1">
            <a:spLocks/>
          </p:cNvSpPr>
          <p:nvPr/>
        </p:nvSpPr>
        <p:spPr>
          <a:xfrm>
            <a:off x="609600" y="36842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i-FI" sz="5400" dirty="0" err="1" smtClean="0">
                <a:latin typeface="Franklin Gothic Book"/>
                <a:cs typeface="Franklin Gothic Book"/>
              </a:rPr>
              <a:t>Sketches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  <p:pic>
        <p:nvPicPr>
          <p:cNvPr id="5" name="Kuva 4" descr="mini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787" y="2825029"/>
            <a:ext cx="3329968" cy="2497476"/>
          </a:xfrm>
          <a:prstGeom prst="rect">
            <a:avLst/>
          </a:prstGeom>
        </p:spPr>
      </p:pic>
      <p:pic>
        <p:nvPicPr>
          <p:cNvPr id="6" name="Kuva 5" descr="min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811" y="2825029"/>
            <a:ext cx="3382074" cy="253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333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uva 3" descr="wesite_protoyp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338" y="4595813"/>
            <a:ext cx="2201334" cy="1651000"/>
          </a:xfrm>
          <a:prstGeom prst="rect">
            <a:avLst/>
          </a:prstGeom>
        </p:spPr>
      </p:pic>
      <p:pic>
        <p:nvPicPr>
          <p:cNvPr id="5" name="Kuva 4" descr="mobile_prototyp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338" y="1744848"/>
            <a:ext cx="3111500" cy="2333626"/>
          </a:xfrm>
          <a:prstGeom prst="rect">
            <a:avLst/>
          </a:prstGeom>
        </p:spPr>
      </p:pic>
      <p:pic>
        <p:nvPicPr>
          <p:cNvPr id="6" name="Kuva 5" descr="mobile_prototype_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825" y="1756253"/>
            <a:ext cx="3111502" cy="2333626"/>
          </a:xfrm>
          <a:prstGeom prst="rect">
            <a:avLst/>
          </a:prstGeom>
        </p:spPr>
      </p:pic>
      <p:sp>
        <p:nvSpPr>
          <p:cNvPr id="7" name="Nuoli oikealle 6"/>
          <p:cNvSpPr/>
          <p:nvPr/>
        </p:nvSpPr>
        <p:spPr>
          <a:xfrm>
            <a:off x="4499429" y="2818394"/>
            <a:ext cx="294554" cy="17533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" name="Nuoli oikealle 7"/>
          <p:cNvSpPr/>
          <p:nvPr/>
        </p:nvSpPr>
        <p:spPr>
          <a:xfrm>
            <a:off x="3502145" y="5417215"/>
            <a:ext cx="294554" cy="17533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9" name="Kuva 8" descr="wesite_protoype_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145" y="4614463"/>
            <a:ext cx="2219376" cy="1664534"/>
          </a:xfrm>
          <a:prstGeom prst="rect">
            <a:avLst/>
          </a:prstGeom>
        </p:spPr>
      </p:pic>
      <p:pic>
        <p:nvPicPr>
          <p:cNvPr id="10" name="Kuva 9" descr="website_prototype_3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6410" y="4614463"/>
            <a:ext cx="2216728" cy="1662546"/>
          </a:xfrm>
          <a:prstGeom prst="rect">
            <a:avLst/>
          </a:prstGeom>
        </p:spPr>
      </p:pic>
      <p:sp>
        <p:nvSpPr>
          <p:cNvPr id="11" name="Otsikko 1"/>
          <p:cNvSpPr txBox="1">
            <a:spLocks/>
          </p:cNvSpPr>
          <p:nvPr/>
        </p:nvSpPr>
        <p:spPr>
          <a:xfrm>
            <a:off x="609600" y="28537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i-FI" sz="5400" dirty="0" err="1" smtClean="0">
                <a:latin typeface="Franklin Gothic Book"/>
                <a:cs typeface="Franklin Gothic Book"/>
              </a:rPr>
              <a:t>Paper</a:t>
            </a:r>
            <a:r>
              <a:rPr lang="fi-FI" sz="5400" dirty="0" smtClean="0">
                <a:latin typeface="Franklin Gothic Book"/>
                <a:cs typeface="Franklin Gothic Book"/>
              </a:rPr>
              <a:t> </a:t>
            </a:r>
            <a:r>
              <a:rPr lang="fi-FI" sz="5400" dirty="0" err="1" smtClean="0">
                <a:latin typeface="Franklin Gothic Book"/>
                <a:cs typeface="Franklin Gothic Book"/>
              </a:rPr>
              <a:t>prototypes</a:t>
            </a:r>
            <a:endParaRPr lang="fi-FI" sz="5400" dirty="0">
              <a:latin typeface="Franklin Gothic Book"/>
              <a:cs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368038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68</Words>
  <Application>Microsoft Macintosh PowerPoint</Application>
  <PresentationFormat>Näytössä katseltava diaesitys (4:3)</PresentationFormat>
  <Paragraphs>17</Paragraphs>
  <Slides>14</Slides>
  <Notes>0</Notes>
  <HiddenSlides>0</HiddenSlides>
  <MMClips>0</MMClips>
  <ScaleCrop>false</ScaleCrop>
  <HeadingPairs>
    <vt:vector size="4" baseType="variant">
      <vt:variant>
        <vt:lpstr>Teema</vt:lpstr>
      </vt:variant>
      <vt:variant>
        <vt:i4>1</vt:i4>
      </vt:variant>
      <vt:variant>
        <vt:lpstr>Dian otsikot</vt:lpstr>
      </vt:variant>
      <vt:variant>
        <vt:i4>14</vt:i4>
      </vt:variant>
    </vt:vector>
  </HeadingPairs>
  <TitlesOfParts>
    <vt:vector size="15" baseType="lpstr">
      <vt:lpstr>Office-teema</vt:lpstr>
      <vt:lpstr>PowerPoint-esitys</vt:lpstr>
      <vt:lpstr>Meet group 12</vt:lpstr>
      <vt:lpstr>Existing website</vt:lpstr>
      <vt:lpstr>Bad design principles</vt:lpstr>
      <vt:lpstr>Moodboard</vt:lpstr>
      <vt:lpstr>Logo</vt:lpstr>
      <vt:lpstr>Style tile</vt:lpstr>
      <vt:lpstr>PowerPoint-esitys</vt:lpstr>
      <vt:lpstr>PowerPoint-esitys</vt:lpstr>
      <vt:lpstr>PowerPoint-esitys</vt:lpstr>
      <vt:lpstr>Desktop view</vt:lpstr>
      <vt:lpstr>Mobile view</vt:lpstr>
      <vt:lpstr>Design principles</vt:lpstr>
      <vt:lpstr>PowerPoint-esitys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>Wilma Korpinen</dc:creator>
  <cp:lastModifiedBy>Wilma Korpinen</cp:lastModifiedBy>
  <cp:revision>28</cp:revision>
  <dcterms:created xsi:type="dcterms:W3CDTF">2017-09-27T12:01:23Z</dcterms:created>
  <dcterms:modified xsi:type="dcterms:W3CDTF">2017-09-28T17:07:47Z</dcterms:modified>
</cp:coreProperties>
</file>